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03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A98D9E-B692-48A2-BBD9-E2203649A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399157-485C-4DA1-85C0-F21E7FA070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34E31F-5D20-4F55-80F4-EB93EDED8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2A66D1-8E1B-41FF-B9B8-4E350BAB7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55EB64-D49A-422C-9645-2C136CB28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6355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395EC3-AF2A-402D-B104-E6C66F9AD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91F67D-BCED-472A-BA6C-6933C467D3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324E92-E424-4489-B9CF-4F4AF616C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3C4483-1C6A-402B-91BF-5491AF82B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A8C801-523B-4147-B86D-EE50B85AB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389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19C12DE-EFCA-43BC-9D72-3882D6B58D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1DD83B6-B35C-4FA7-AF10-E6B7701EA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97599C7-6114-4FC9-9A24-04BCDB1CB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CDE9A99-4BB3-4AF6-AC11-85CF1BB1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000DCD-D226-4302-BD20-F57D08AEE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120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2CF101-B909-46B2-9E35-2C2BDAB25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958650-4958-433E-8CBD-A6B9DB6D8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7E5949-B75E-4679-A297-0BDFAC99C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D0B313-C5AF-4C5E-B19E-AFE60D85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B5DAFE-BBFE-4EA5-9F9D-3CF790AD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97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E7EBE0-45E3-4C1E-B520-591125D24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8592AB-B2F3-41AD-A2F7-91E75F589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43CBB4-5360-46AF-8E1B-D41414619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E4979F8-F7DD-46BC-8888-55688C5FA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414D8B-AD47-4A1D-BE96-03FD289CF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275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16D227-8A20-434D-AECE-41A86A2D6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404BF3-E0C5-4744-BD2B-DF6951E026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1F8A398-4ED1-4050-932B-D8AA2A31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0BBA423-3573-4CBB-8700-A58675868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5E5ED1-DEC5-45A1-B236-AE3726856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2CDE948-C7C5-46C5-A6BA-A6E5B8413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531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773626-4116-4C1D-A3D1-03ED96280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D59884C-72FB-4FF8-AB2D-ECACEEC4F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2B2E2A9-FC0F-4A7C-87AC-B22E34422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AE5E4E7-9C68-42CB-92ED-4B6ADA4EAC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E2AE897-5AFF-4374-B950-8E4787AAD4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187EA45-7438-46D3-A89D-F90834ACC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22140E6-8CFC-461A-BCCF-30C271226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6D8754A-D890-4B15-8488-9B9BC11A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2905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77DA77-223A-4AAF-BAFE-045762AF6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6FBA2BF-6996-4DAE-B191-2B622E47D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9EFA2CC-514D-491B-A2AE-58A803D0F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39E8B84-8163-4892-BD1B-B12C936D6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8916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CFF54D4-D004-4809-85A4-F7EC650B4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0939BA1-F2BC-4526-9E5D-1F3F116B4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3EC459-93A9-421A-90A8-4F179BF21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7826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F0D049-88B7-4FA9-82AE-6038FA49A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CC8CF8-532C-43F6-BF45-72D00DF1C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2D1ACB4-CCCC-4CC2-AEE9-0DABF39C7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908794F-429B-4E51-BD49-F7E0770E2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FEC0691-91FF-4C56-8A80-FB2CC365E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1660C8B-A40F-4324-AE34-28B7AD9DD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575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238256-C367-4BDD-A907-6E0F5C103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DDC184-A605-4C66-BDF0-7B8C11573F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06F3354-FA21-4A00-9397-5D5503553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B9056BE-DD0C-41AF-A73F-335042BD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EBC57C2-507D-410D-A57A-550617009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BA92853-9612-4BAF-9B76-8BFE1C2BA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513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4F80766-A89B-49C9-9A23-ACD2339D7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3C54632-EC99-4ECD-A0B7-714656A46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8D32CE-60C0-4D02-BC9A-C036C61599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83C29-C99E-4854-8BD0-4A5931AAAA81}" type="datetimeFigureOut">
              <a:rPr lang="it-IT" smtClean="0"/>
              <a:t>27/11/2023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D4FCC-5F69-40FD-8FB2-30FAC28D44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B85FC8-7991-40E6-B511-4F8E044D4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B2524-27E7-4348-97C6-343E55AAE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8662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986CC419-A9AC-3CFF-9743-33529E6D0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80" y="339224"/>
            <a:ext cx="11903181" cy="622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301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Andrea Gaeta</dc:creator>
  <cp:lastModifiedBy>Andrea Gaeta</cp:lastModifiedBy>
  <cp:revision>1</cp:revision>
  <dcterms:created xsi:type="dcterms:W3CDTF">2023-11-27T08:27:54Z</dcterms:created>
  <dcterms:modified xsi:type="dcterms:W3CDTF">2023-11-27T08:28:13Z</dcterms:modified>
</cp:coreProperties>
</file>